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 l="-1000" t="-17000" r="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8FF8DC-92BA-4C26-90C7-B8D2BEF8FEE4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2F326E-62BE-4478-8F48-9A317DB0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429000"/>
            <a:ext cx="6781800" cy="1589562"/>
          </a:xfrm>
        </p:spPr>
        <p:txBody>
          <a:bodyPr>
            <a:normAutofit fontScale="90000"/>
          </a:bodyPr>
          <a:lstStyle/>
          <a:p>
            <a:r>
              <a:rPr lang="en-US" sz="4900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</a:rPr>
              <a:t>GENERATION XTREME</a:t>
            </a:r>
            <a:r>
              <a:rPr lang="en-US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</a:rPr>
              <a:t/>
            </a:r>
            <a:br>
              <a:rPr lang="en-US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</a:rPr>
            </a:br>
            <a:r>
              <a:rPr lang="en-US" sz="3600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</a:rPr>
              <a:t>HEALTH AND FIGHT CLUB</a:t>
            </a:r>
            <a:endParaRPr lang="en-US" sz="3600" cap="none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cap="all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itchFamily="18" charset="0"/>
              </a:rPr>
              <a:t>COMPANY PROFILE</a:t>
            </a:r>
            <a:endParaRPr lang="en-US" sz="4400" cap="all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skerville Old Face" pitchFamily="18" charset="0"/>
            </a:endParaRPr>
          </a:p>
        </p:txBody>
      </p:sp>
      <p:pic>
        <p:nvPicPr>
          <p:cNvPr id="4" name="~PP1214.WAV">
            <a:hlinkClick r:id="" action="ppaction://media"/>
          </p:cNvPr>
          <p:cNvPicPr>
            <a:picLocks noRot="1" noChangeAspect="1"/>
          </p:cNvPicPr>
          <p:nvPr>
            <a:wavAudioFile r:embed="rId1" name="~PP1214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6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6000" b="1" u="sng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Generation xtreme</a:t>
            </a:r>
            <a:endParaRPr lang="en-US" sz="6000" b="1" u="sng" cap="none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DSC_0308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685800" y="1524000"/>
            <a:ext cx="7652269" cy="4853876"/>
          </a:xfrm>
          <a:ln>
            <a:solidFill>
              <a:srgbClr val="FF0000"/>
            </a:solidFill>
          </a:ln>
          <a:effectLst>
            <a:softEdge rad="63500"/>
          </a:effectLst>
          <a:scene3d>
            <a:camera prst="isometricOffAxis1Right"/>
            <a:lightRig rig="threePt" dir="t"/>
          </a:scene3d>
        </p:spPr>
      </p:pic>
      <p:pic>
        <p:nvPicPr>
          <p:cNvPr id="5" name="~PP4074.WAV">
            <a:hlinkClick r:id="" action="ppaction://media"/>
          </p:cNvPr>
          <p:cNvPicPr>
            <a:picLocks noRot="1" noChangeAspect="1"/>
          </p:cNvPicPr>
          <p:nvPr>
            <a:wavAudioFile r:embed="rId2" name="~PP4074.WAV"/>
          </p:nvPr>
        </p:nvPicPr>
        <p:blipFill>
          <a:blip r:embed="rId5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066800"/>
            <a:ext cx="568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Located at Dubai, Sheikh Zayed road, 3 interchange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Al Joud Center Showroom #13-14 Behind ACE hardware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40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960438"/>
          </a:xfrm>
        </p:spPr>
        <p:txBody>
          <a:bodyPr>
            <a:noAutofit/>
          </a:bodyPr>
          <a:lstStyle/>
          <a:p>
            <a:pPr algn="ctr"/>
            <a:r>
              <a:rPr lang="en-US" sz="4800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Generation xtreme health and fight club</a:t>
            </a:r>
            <a:endParaRPr lang="en-US" sz="4800" b="1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900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skerville Old Face" pitchFamily="18" charset="0"/>
              </a:rPr>
              <a:t>Generation Xtreme health and fight club was established in 2010.  This is a young club specialized in professional boxing and different styles of martial Arts.  Our trainers are professional,  former and current world class champions.  We are not just a fitness gym but we are real specialized club in training class like boxing,  kickboxing,  muay thai, jiu jitsu, mix martial arts (MMA), and ultimate fighting.</a:t>
            </a:r>
          </a:p>
          <a:p>
            <a:r>
              <a:rPr lang="en-US" b="1" dirty="0" smtClean="0">
                <a:ln w="900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skerville Old Face" pitchFamily="18" charset="0"/>
              </a:rPr>
              <a:t> Our class format is structural and disciplined in a non threatening environment.  Our students learn fighting techniques which increase their confidence to defend themselves as well as improve their body control.</a:t>
            </a:r>
          </a:p>
          <a:p>
            <a:r>
              <a:rPr lang="en-US" b="1" dirty="0" smtClean="0">
                <a:ln w="900" cmpd="sng">
                  <a:solidFill>
                    <a:srgbClr val="0070C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skerville Old Face" pitchFamily="18" charset="0"/>
              </a:rPr>
              <a:t>We offer various classes for men, women, and kids from 4 years of age.  Generation Xtreme health and fight club is a club catering for everyone.  Fitness gym facilities are also available</a:t>
            </a:r>
            <a:endParaRPr lang="en-US" b="1" dirty="0">
              <a:ln w="900" cmpd="sng">
                <a:solidFill>
                  <a:srgbClr val="0070C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~PP507.WAV">
            <a:hlinkClick r:id="" action="ppaction://media"/>
          </p:cNvPr>
          <p:cNvPicPr>
            <a:picLocks noRot="1" noChangeAspect="1"/>
          </p:cNvPicPr>
          <p:nvPr>
            <a:wavAudioFile r:embed="rId1" name="~PP507.WAV"/>
          </p:nvPr>
        </p:nvPicPr>
        <p:blipFill>
          <a:blip r:embed="rId3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6600" b="1" cap="none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Group Classes</a:t>
            </a:r>
            <a:endParaRPr lang="en-US" sz="6600" b="1" cap="none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spc="200" dirty="0" smtClean="0">
                <a:ln w="2921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Muay thai</a:t>
            </a:r>
          </a:p>
          <a:p>
            <a:pPr>
              <a:buFont typeface="Wingdings" pitchFamily="2" charset="2"/>
              <a:buChar char="v"/>
            </a:pPr>
            <a:r>
              <a:rPr lang="en-US" sz="4400" b="1" spc="200" dirty="0" smtClean="0">
                <a:ln w="2921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Jiu Jitsu</a:t>
            </a:r>
          </a:p>
          <a:p>
            <a:pPr>
              <a:buFont typeface="Wingdings" pitchFamily="2" charset="2"/>
              <a:buChar char="v"/>
            </a:pPr>
            <a:r>
              <a:rPr lang="en-US" sz="4400" b="1" spc="200" dirty="0" smtClean="0">
                <a:ln w="2921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Boxing</a:t>
            </a:r>
          </a:p>
          <a:p>
            <a:pPr>
              <a:buFont typeface="Wingdings" pitchFamily="2" charset="2"/>
              <a:buChar char="v"/>
            </a:pPr>
            <a:r>
              <a:rPr lang="en-US" sz="4400" b="1" spc="200" dirty="0" smtClean="0">
                <a:ln w="2921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Kickboxing</a:t>
            </a:r>
          </a:p>
          <a:p>
            <a:pPr>
              <a:buFont typeface="Wingdings" pitchFamily="2" charset="2"/>
              <a:buChar char="v"/>
            </a:pPr>
            <a:r>
              <a:rPr lang="en-US" sz="4400" b="1" spc="200" dirty="0" smtClean="0">
                <a:ln w="2921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Mix Martial Arts</a:t>
            </a:r>
          </a:p>
          <a:p>
            <a:pPr>
              <a:buFont typeface="Wingdings" pitchFamily="2" charset="2"/>
              <a:buChar char="v"/>
            </a:pPr>
            <a:r>
              <a:rPr lang="en-US" sz="4400" b="1" spc="200" dirty="0" smtClean="0">
                <a:ln w="2921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Capoeira</a:t>
            </a:r>
          </a:p>
        </p:txBody>
      </p:sp>
      <p:pic>
        <p:nvPicPr>
          <p:cNvPr id="4" name="~PP1975.WAV">
            <a:hlinkClick r:id="" action="ppaction://media"/>
          </p:cNvPr>
          <p:cNvPicPr>
            <a:picLocks noRot="1" noChangeAspect="1"/>
          </p:cNvPicPr>
          <p:nvPr>
            <a:wavAudioFile r:embed="rId2" name="~PP1975.WAV"/>
          </p:nvPr>
        </p:nvPicPr>
        <p:blipFill>
          <a:blip r:embed="rId4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17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en-US" sz="8800" b="1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Gym facilities</a:t>
            </a:r>
            <a:endParaRPr lang="en-US" sz="8800" b="1" cap="none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DSC_0298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1600200"/>
            <a:ext cx="36576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SC_0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600200"/>
            <a:ext cx="4008783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</p:pic>
      <p:pic>
        <p:nvPicPr>
          <p:cNvPr id="6" name="~PP1627.WAV">
            <a:hlinkClick r:id="" action="ppaction://media"/>
          </p:cNvPr>
          <p:cNvPicPr>
            <a:picLocks noRot="1" noChangeAspect="1"/>
          </p:cNvPicPr>
          <p:nvPr>
            <a:wavAudioFile r:embed="rId2" name="~PP1627.WAV"/>
          </p:nvPr>
        </p:nvPicPr>
        <p:blipFill>
          <a:blip r:embed="rId6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802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0668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5000" b="1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Mix martial arts facilities</a:t>
            </a:r>
            <a:endParaRPr lang="en-US" sz="5000" b="1" cap="none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DSC_045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00200"/>
            <a:ext cx="3733800" cy="3810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5" name="Picture 4" descr="DSC_0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00200"/>
            <a:ext cx="3810000" cy="3810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~PP1498.WAV">
            <a:hlinkClick r:id="" action="ppaction://media"/>
          </p:cNvPr>
          <p:cNvPicPr>
            <a:picLocks noRot="1" noChangeAspect="1"/>
          </p:cNvPicPr>
          <p:nvPr>
            <a:wavAudioFile r:embed="rId2" name="~PP1498.WAV"/>
          </p:nvPr>
        </p:nvPicPr>
        <p:blipFill>
          <a:blip r:embed="rId6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1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2|0.9|0.9|1.1|0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</TotalTime>
  <Words>196</Words>
  <Application>Microsoft Office PowerPoint</Application>
  <PresentationFormat>On-screen Show (4:3)</PresentationFormat>
  <Paragraphs>18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GENERATION XTREME HEALTH AND FIGHT CLUB</vt:lpstr>
      <vt:lpstr>Generation xtreme</vt:lpstr>
      <vt:lpstr>Generation xtreme health and fight club</vt:lpstr>
      <vt:lpstr>Group Classes</vt:lpstr>
      <vt:lpstr>Gym facilities</vt:lpstr>
      <vt:lpstr>Mix martial arts facilities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XTREME HEALTH AND FIGHT CLUB</dc:title>
  <dc:creator>Admin</dc:creator>
  <cp:lastModifiedBy>Admin</cp:lastModifiedBy>
  <cp:revision>34</cp:revision>
  <dcterms:created xsi:type="dcterms:W3CDTF">2013-03-07T12:10:05Z</dcterms:created>
  <dcterms:modified xsi:type="dcterms:W3CDTF">2013-03-10T17:19:17Z</dcterms:modified>
</cp:coreProperties>
</file>